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6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9D8DC-7602-4F25-AF97-5379DB8FF879}" type="datetimeFigureOut">
              <a:rPr lang="en-IN" smtClean="0"/>
              <a:t>13-02-2026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012-A98D-4973-A587-D374A9239AD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74092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9D8DC-7602-4F25-AF97-5379DB8FF879}" type="datetimeFigureOut">
              <a:rPr lang="en-IN" smtClean="0"/>
              <a:t>13-02-2026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012-A98D-4973-A587-D374A9239AD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551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9D8DC-7602-4F25-AF97-5379DB8FF879}" type="datetimeFigureOut">
              <a:rPr lang="en-IN" smtClean="0"/>
              <a:t>13-02-2026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012-A98D-4973-A587-D374A9239AD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86731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9D8DC-7602-4F25-AF97-5379DB8FF879}" type="datetimeFigureOut">
              <a:rPr lang="en-IN" smtClean="0"/>
              <a:t>13-02-2026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012-A98D-4973-A587-D374A9239AD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4282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9D8DC-7602-4F25-AF97-5379DB8FF879}" type="datetimeFigureOut">
              <a:rPr lang="en-IN" smtClean="0"/>
              <a:t>13-02-2026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012-A98D-4973-A587-D374A9239AD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1920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9D8DC-7602-4F25-AF97-5379DB8FF879}" type="datetimeFigureOut">
              <a:rPr lang="en-IN" smtClean="0"/>
              <a:t>13-02-2026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012-A98D-4973-A587-D374A9239AD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6453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9D8DC-7602-4F25-AF97-5379DB8FF879}" type="datetimeFigureOut">
              <a:rPr lang="en-IN" smtClean="0"/>
              <a:t>13-02-2026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012-A98D-4973-A587-D374A9239AD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211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9D8DC-7602-4F25-AF97-5379DB8FF879}" type="datetimeFigureOut">
              <a:rPr lang="en-IN" smtClean="0"/>
              <a:t>13-02-2026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012-A98D-4973-A587-D374A9239AD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3938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9D8DC-7602-4F25-AF97-5379DB8FF879}" type="datetimeFigureOut">
              <a:rPr lang="en-IN" smtClean="0"/>
              <a:t>13-02-2026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012-A98D-4973-A587-D374A9239AD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1654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9D8DC-7602-4F25-AF97-5379DB8FF879}" type="datetimeFigureOut">
              <a:rPr lang="en-IN" smtClean="0"/>
              <a:t>13-02-2026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012-A98D-4973-A587-D374A9239AD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6062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9D8DC-7602-4F25-AF97-5379DB8FF879}" type="datetimeFigureOut">
              <a:rPr lang="en-IN" smtClean="0"/>
              <a:t>13-02-2026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012-A98D-4973-A587-D374A9239AD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8523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9D8DC-7602-4F25-AF97-5379DB8FF879}" type="datetimeFigureOut">
              <a:rPr lang="en-IN" smtClean="0"/>
              <a:t>13-02-2026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E9012-A98D-4973-A587-D374A9239AD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2958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74625"/>
            <a:ext cx="10515600" cy="4349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Hawle Valves in Coimbatore</a:t>
            </a:r>
            <a:endParaRPr lang="en-IN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898524"/>
            <a:ext cx="10515600" cy="5685156"/>
          </a:xfrm>
          <a:ln w="127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Hawle, Austria has signed an MOU with TN Government to setup a new manufacturing unit in Coimbatore.</a:t>
            </a:r>
          </a:p>
          <a:p>
            <a:r>
              <a:rPr lang="en-US" dirty="0" smtClean="0"/>
              <a:t>The new Plant will produce high quality valves for Drinking water, Waster water </a:t>
            </a:r>
            <a:r>
              <a:rPr lang="en-US" dirty="0" smtClean="0"/>
              <a:t>and </a:t>
            </a:r>
            <a:r>
              <a:rPr lang="en-US" dirty="0" smtClean="0"/>
              <a:t>Fire protection systems.</a:t>
            </a:r>
          </a:p>
          <a:p>
            <a:r>
              <a:rPr lang="en-US" dirty="0" smtClean="0"/>
              <a:t>This new plant will enhance Hawle’s existing presence in this region.</a:t>
            </a:r>
          </a:p>
          <a:p>
            <a:r>
              <a:rPr lang="en-US" dirty="0" smtClean="0"/>
              <a:t>The MOU was exchanged in the presence of TN Chief minister M K Stalin and Industry Minister T R B Raja.</a:t>
            </a:r>
          </a:p>
          <a:p>
            <a:r>
              <a:rPr lang="en-US" dirty="0" smtClean="0"/>
              <a:t>This investment strengthens Coimbatore's status as a hub for valve manufacturing  and is aligned with the Govt’s efforts to infrastructure components manufacturing.</a:t>
            </a:r>
          </a:p>
          <a:p>
            <a:pPr marL="0" indent="0">
              <a:buNone/>
            </a:pPr>
            <a:r>
              <a:rPr lang="en-US" dirty="0" smtClean="0"/>
              <a:t>Hawle previously acquired in 2023 the Manufacturing unit of McWane India, a subsidiary of McWane Inc. USA.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851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</TotalTime>
  <Words>119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Hawle Valves in Coimbatore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Hawle Valves in Coimbatore</dc:title>
  <dc:creator>Microsoft account</dc:creator>
  <cp:lastModifiedBy>Microsoft account</cp:lastModifiedBy>
  <cp:revision>5</cp:revision>
  <dcterms:created xsi:type="dcterms:W3CDTF">2026-02-13T10:29:25Z</dcterms:created>
  <dcterms:modified xsi:type="dcterms:W3CDTF">2026-02-13T10:57:34Z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